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5" r:id="rId3"/>
    <p:sldId id="303" r:id="rId4"/>
    <p:sldId id="297" r:id="rId5"/>
    <p:sldId id="340" r:id="rId6"/>
    <p:sldId id="347" r:id="rId7"/>
    <p:sldId id="341" r:id="rId8"/>
    <p:sldId id="342" r:id="rId9"/>
    <p:sldId id="337" r:id="rId10"/>
    <p:sldId id="338" r:id="rId11"/>
    <p:sldId id="286" r:id="rId12"/>
    <p:sldId id="284" r:id="rId13"/>
    <p:sldId id="344" r:id="rId14"/>
    <p:sldId id="345" r:id="rId15"/>
    <p:sldId id="315" r:id="rId16"/>
    <p:sldId id="346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66"/>
    <a:srgbClr val="996600"/>
    <a:srgbClr val="CD6209"/>
    <a:srgbClr val="4923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2" autoAdjust="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35F70-5049-4DA2-AD70-CCBF709A5A7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CB573-9CA8-4D18-9406-38EFC8EDD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CB573-9CA8-4D18-9406-38EFC8EDD7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CB573-9CA8-4D18-9406-38EFC8EDD7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CB573-9CA8-4D18-9406-38EFC8EDD7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CB573-9CA8-4D18-9406-38EFC8EDD7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CB573-9CA8-4D18-9406-38EFC8EDD7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CB573-9CA8-4D18-9406-38EFC8EDD7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CB573-9CA8-4D18-9406-38EFC8EDD7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c59b9f4d2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0"/>
            <a:ext cx="4267200" cy="6553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8305800" cy="51816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lvl="2" algn="l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Литература должна подвигать </a:t>
            </a:r>
          </a:p>
          <a:p>
            <a:pPr lvl="2" algn="l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 доброму размышлению </a:t>
            </a:r>
          </a:p>
          <a:p>
            <a:pPr lvl="2" algn="l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 созиданию…</a:t>
            </a:r>
            <a:endParaRPr lang="ru-RU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3" algn="l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Б.П.  Екимов</a:t>
            </a:r>
          </a:p>
          <a:p>
            <a:endParaRPr lang="ru-RU" dirty="0"/>
          </a:p>
        </p:txBody>
      </p:sp>
      <p:pic>
        <p:nvPicPr>
          <p:cNvPr id="7" name="Рисунок 6" descr="борис якимов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Восход солнца зимой в нашей деревне - Равиля Рашитовна Юртбагиш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4800" y="5867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за  окном  менялась  погода.  Хутор был живой. Он лежал одиноко на белом просторе земли, среди полей и полей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hkol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Коснулись ли трагические перемены  хуторской школы?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7mDYPiHDU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5052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 школа «светлыми окнами глядит  на  хуторскую улицу», в «классе зеленеют горшки с цветами»?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ком держится школа?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chemeClr val="bg2">
                  <a:lumMod val="90000"/>
                </a:schemeClr>
              </a:gs>
              <a:gs pos="0">
                <a:srgbClr val="FFFF00"/>
              </a:gs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Шварценеггер или «казак душой»?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xa-xatyn.ru/uploads/posts/2012-01/1326559593_bodibildery_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191000" cy="44958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varvar.ru/arhiv/gallery/un/images/neizvestnyj-russkiy-19-1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него все пойдет прахом».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pPr lvl="1"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4294967295"/>
          </p:nvPr>
        </p:nvSpPr>
        <p:spPr>
          <a:xfrm>
            <a:off x="0" y="762000"/>
            <a:ext cx="5334000" cy="609600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0">
                  <a:srgbClr val="FFFF00"/>
                </a:gs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8" indent="-342900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тревога, туда казаку и дорога.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8" indent="-342900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Смекалка во всяком деле казака выручает.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342900" lvl="8" indent="-342900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один в поле воин, если он по-казачьи скроен.</a:t>
            </a:r>
          </a:p>
          <a:p>
            <a:pPr marL="342900" lvl="8" indent="-342900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Казак скорей умрет, чем с родной земли уйдет.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342900" lvl="8" indent="-342900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Казачьи поговорки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6" descr="0_9d40c_27fe042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838200"/>
            <a:ext cx="3886200" cy="4800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_a8dab_515b00b5_XL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152400"/>
            <a:ext cx="4343400" cy="2362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И будто он,  Яков, вел по школе и показывал ее своей старой  учительнице,  Марии  Петровне.  Учительница ахала, удивлялась и хвалила Якова: "Молодец..." А вокруг шумела детвора.  Много ребят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3" descr="md_poster.jpg"/>
          <p:cNvPicPr>
            <a:picLocks noChangeAspect="1"/>
          </p:cNvPicPr>
          <p:nvPr/>
        </p:nvPicPr>
        <p:blipFill>
          <a:blip r:embed="rId3" cstate="print"/>
          <a:srcRect t="22093"/>
          <a:stretch>
            <a:fillRect/>
          </a:stretch>
        </p:blipFill>
        <p:spPr>
          <a:xfrm>
            <a:off x="304800" y="0"/>
            <a:ext cx="4267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4800600"/>
            <a:ext cx="45720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Снова снилась ему школа, теперь своя, но такая похожая на </a:t>
            </a:r>
            <a:r>
              <a:rPr lang="ru-RU" sz="2000" dirty="0" err="1" smtClean="0">
                <a:solidFill>
                  <a:schemeClr val="tx1"/>
                </a:solidFill>
              </a:rPr>
              <a:t>алешкинскую</a:t>
            </a:r>
            <a:r>
              <a:rPr lang="ru-RU" sz="2000" dirty="0" smtClean="0">
                <a:solidFill>
                  <a:schemeClr val="tx1"/>
                </a:solidFill>
              </a:rPr>
              <a:t>: с просторными светлыми коридорами, с </a:t>
            </a:r>
            <a:r>
              <a:rPr lang="ru-RU" sz="2000" dirty="0" err="1" smtClean="0">
                <a:solidFill>
                  <a:schemeClr val="tx1"/>
                </a:solidFill>
              </a:rPr>
              <a:t>плетучей</a:t>
            </a:r>
            <a:r>
              <a:rPr lang="ru-RU" sz="2000" dirty="0" smtClean="0">
                <a:solidFill>
                  <a:schemeClr val="tx1"/>
                </a:solidFill>
              </a:rPr>
              <a:t> зеленью по стенам и потолку,  со стеклянной оранжереей.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отрок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7467" r="174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2800" y="0"/>
            <a:ext cx="5791200" cy="31393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скажу вам, кто этот мальчик. Это отрок Варфоломей. В иные — </a:t>
            </a:r>
            <a:r>
              <a:rPr lang="ru-RU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</a:t>
            </a: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— времена по дороге через лес явился бы перед ним старец-черноризец и благословил бы на святость и на духовное руководство Россией. И появился бы новый Сергий Радонежский. Но только не явился старец, а у писателя нет таких сакральных полномочий. Только есть право памяти, особой, не отобравшей, а собравшей из тысячи таких вот мальчиков одного — </a:t>
            </a:r>
            <a:r>
              <a:rPr lang="ru-RU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Фетисыча</a:t>
            </a: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3600" y="2895600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Павел  </a:t>
            </a:r>
            <a:r>
              <a:rPr lang="ru-RU" sz="1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Басинский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священник</a:t>
            </a:r>
            <a:endParaRPr lang="ru-RU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Рисунок10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CC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295400"/>
            <a:ext cx="69342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Напишите сочинение на одну из тем:</a:t>
            </a:r>
          </a:p>
          <a:p>
            <a:pPr lvl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 Что такое духовный подвиг? 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2.  Кем мог стать герой рассказа          Б. П.  Екимова «</a:t>
            </a:r>
            <a:r>
              <a:rPr lang="ru-RU" b="1" dirty="0" err="1" smtClean="0">
                <a:solidFill>
                  <a:srgbClr val="0070C0"/>
                </a:solidFill>
              </a:rPr>
              <a:t>Фетисыч</a:t>
            </a:r>
            <a:r>
              <a:rPr lang="ru-RU" b="1" dirty="0" smtClean="0">
                <a:solidFill>
                  <a:srgbClr val="0070C0"/>
                </a:solidFill>
              </a:rPr>
              <a:t>»?  </a:t>
            </a:r>
          </a:p>
          <a:p>
            <a:pPr>
              <a:buNone/>
            </a:pPr>
            <a:r>
              <a:rPr lang="ru-RU" b="1" dirty="0" smtClean="0"/>
              <a:t>	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4" descr="7c59b9f4d27d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3400" y="457200"/>
            <a:ext cx="8305800" cy="609600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 премии журнала «Наш Современник» (1976)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 премии «Литературной Газеты»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 премии им. И. А. Бунина (1994)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 премии журнала «Новый Мир»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 первой премии «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Москва-Пенне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 Государственной премии РФ (1998)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 премии «Сталинград» (1999)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Лауреат премии Александра Солженицына (2008)</a:t>
            </a:r>
          </a:p>
          <a:p>
            <a:pPr>
              <a:buNone/>
            </a:pP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10" descr="11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Произведения Б. Екимова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«Родительская суббота»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«Родительский дом»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«Ночь исцеления»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«Белая дорога»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дороге»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снегах»</a:t>
            </a: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степи»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«Возвращение»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«Возле старых могил»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«Возле стылой воды»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«Пастушья звезда»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Холюшино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подворье»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«Говори, мама, говори»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45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15200"/>
          </a:xfrm>
          <a:ln>
            <a:solidFill>
              <a:srgbClr val="FFFF0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28600"/>
            <a:ext cx="5562600" cy="51816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ru-RU" b="1" spc="1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обиды или нужды казак    обязан приходить на помощь немедленно, всеми силами и средствами, без просьбы со стороны нуждающегося.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dirty="0" smtClean="0">
                <a:solidFill>
                  <a:srgbClr val="FF0000"/>
                </a:solidFill>
              </a:rPr>
              <a:t>		</a:t>
            </a:r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Казачья заповедь</a:t>
            </a:r>
            <a:endParaRPr lang="ru-RU" sz="4000" b="1" spc="1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ru-RU" sz="3500" b="1" spc="1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                          </a:t>
            </a:r>
          </a:p>
          <a:p>
            <a:endParaRPr lang="ru-RU" b="1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.trinixy.ru/pics5/20120131/fotografii_rossii_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4724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143000" indent="-1143000"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</a:t>
            </a:r>
          </a:p>
          <a:p>
            <a:pPr marL="1143000" indent="-1143000"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Доброта</a:t>
            </a:r>
          </a:p>
          <a:p>
            <a:pPr marL="1143000" indent="-1143000"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</a:t>
            </a:r>
          </a:p>
          <a:p>
            <a:pPr marL="1143000" indent="-1143000"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Милосердие</a:t>
            </a:r>
          </a:p>
          <a:p>
            <a:pPr marL="1143000" indent="-1143000"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</a:p>
          <a:p>
            <a:pPr marL="1143000" indent="-1143000"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Память</a:t>
            </a:r>
          </a:p>
          <a:p>
            <a:pPr marL="1143000" indent="-1143000"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Сочувствие</a:t>
            </a:r>
          </a:p>
          <a:p>
            <a:pPr marL="1143000" indent="-1143000"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</a:t>
            </a:r>
          </a:p>
          <a:p>
            <a:pPr marL="1143000" indent="-1143000">
              <a:buFont typeface="Wingdings" pitchFamily="2" charset="2"/>
              <a:buChar char="Ø"/>
            </a:pPr>
            <a:r>
              <a:rPr lang="ru-RU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Самостоятель-ность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143000" indent="-1143000">
              <a:buFont typeface="Wingdings" pitchFamily="2" charset="2"/>
              <a:buChar char="Ø"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alavilov.artphoto.pro/photo.ashx?photoid=728803&amp;type=11&amp;w=9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114800" y="5943600"/>
            <a:ext cx="4800600" cy="609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АВИЛОВ </a:t>
            </a:r>
            <a:b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«ХУТОР»</a:t>
            </a:r>
            <a:endParaRPr lang="ru-RU" sz="1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524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5518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indent="-1143000"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indent="-1143000"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indent="-1143000"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indent="-1143000"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indent="-1143000">
              <a:buFont typeface="Wingdings" pitchFamily="2" charset="2"/>
              <a:buChar char="Ø"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81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None/>
            </a:pPr>
            <a:r>
              <a:rPr lang="ru-RU" sz="2400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 </a:t>
            </a:r>
          </a:p>
          <a:p>
            <a:pPr marL="1143000" indent="-1143000">
              <a:buNone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 любви к малой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родине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милосердия, </a:t>
            </a:r>
          </a:p>
          <a:p>
            <a:pPr marL="1143000" indent="-1143000">
              <a:buNone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памяти,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жизненной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стойкости и личной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ответственности</a:t>
            </a:r>
          </a:p>
          <a:p>
            <a:pPr marL="1143000" indent="-1143000">
              <a:buNone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происходит вокруг, 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рассказе    Б.  П. Екимова «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Фетисыч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400" b="1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9198_6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4800" y="1"/>
            <a:ext cx="82296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Новому году от школы останется лишь пустая коробка с черными проемами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Так растаскивали клуб, детский садик, медпункт. 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Так будет и со школой.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3" descr="159198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3048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1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будет  завтра?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14400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ком можно сказать: </a:t>
            </a:r>
            <a:r>
              <a:rPr lang="ru-RU" sz="2800" dirty="0" smtClean="0">
                <a:solidFill>
                  <a:schemeClr val="bg2"/>
                </a:solidFill>
              </a:rPr>
              <a:t>«</a:t>
            </a: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работы, как без заботы, и умный казак в </a:t>
            </a:r>
            <a:r>
              <a:rPr lang="ru-RU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дураках</a:t>
            </a: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ходит</a:t>
            </a:r>
            <a:r>
              <a:rPr lang="ru-RU" sz="2800" dirty="0" smtClean="0">
                <a:solidFill>
                  <a:schemeClr val="bg2"/>
                </a:solidFill>
              </a:rPr>
              <a:t>»?</a:t>
            </a:r>
          </a:p>
          <a:p>
            <a:pPr>
              <a:buNone/>
            </a:pPr>
            <a:r>
              <a:rPr lang="ru-RU" sz="2800" b="1" spc="1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3200" b="1" spc="1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spc="1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spc="1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spc="1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spc="1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spc="1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spc="1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Подумайте,   чем для людей оборачивается разрушение  хутора?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_65e8e_57d11716_XL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pic>
        <p:nvPicPr>
          <p:cNvPr id="30726" name="Picture 6" descr="http://s48.radikal.ru/i120/1302/7b/62a7ea8f87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53000" y="58674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Дмитрий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Шмаринов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"Гражданская война. 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</a:rPr>
              <a:t>Расказачивание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. 	1919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г.»,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flytourist.ru/upload/photoreport/fba402652b/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504</Words>
  <Application>Microsoft Office PowerPoint</Application>
  <PresentationFormat>Экран (4:3)</PresentationFormat>
  <Paragraphs>94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         </vt:lpstr>
      <vt:lpstr>Слайд 2</vt:lpstr>
      <vt:lpstr>Произведения Б. Екимова</vt:lpstr>
      <vt:lpstr>Слайд 4</vt:lpstr>
      <vt:lpstr>Слайд 5</vt:lpstr>
      <vt:lpstr>  БОРИС АВИЛОВ                                «ХУТОР»</vt:lpstr>
      <vt:lpstr>Слайд 7</vt:lpstr>
      <vt:lpstr>Слайд 8</vt:lpstr>
      <vt:lpstr>Слайд 9</vt:lpstr>
      <vt:lpstr>Слайд 10</vt:lpstr>
      <vt:lpstr>Коснулись ли трагические перемены  хуторской школы?</vt:lpstr>
      <vt:lpstr>   Почему  школа «светлыми окнами глядит  на  хуторскую улицу», в «классе зеленеют горшки с цветами»?   На ком держится школа? </vt:lpstr>
      <vt:lpstr>Шварценеггер или «казак душой»?</vt:lpstr>
      <vt:lpstr>«Без него все пойдет прахом». </vt:lpstr>
      <vt:lpstr>Слайд 15</vt:lpstr>
      <vt:lpstr>Слайд 16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167</cp:revision>
  <dcterms:modified xsi:type="dcterms:W3CDTF">2013-04-14T12:23:46Z</dcterms:modified>
</cp:coreProperties>
</file>